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1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95" d="100"/>
          <a:sy n="95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D67-1C4A-3730-27E1-EE56FE6E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9C4B6-38A0-7BAF-EB02-E38E4F59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DF83-0333-DB07-5831-981820D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7CC-A849-88CF-A371-FA03444C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1723-DB97-3EC8-DB8A-35DB5E8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F5F-4A43-23B2-43CA-AEA99B85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55145-FB50-AEF4-3AFC-031E9D9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0E38-662F-0ADB-632A-5355EF2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9E3E-816C-A8EE-F765-172AC27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81D7-6212-91B5-8CED-A817935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3C36B-DD98-9326-1C32-1653674D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F67DE-8FC3-3551-6C8B-8E527158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75C1-BAED-4428-5F35-CB4914D9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3101-F394-9255-F7B5-B7A8E91E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F079-4A2D-F355-F46E-606B52B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0898-A0D8-B1DA-FD14-8C7E98A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3167-B730-5EB5-34A5-90B12772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3328-627A-6771-2D80-D980D56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CCB-6B5B-8296-617F-6D880977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72F16-5CCA-9832-5BFE-1780E1C6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94B-0F94-0B09-ED08-508CFB0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3B0D-9FBE-31F3-1A77-2995858F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06A9-BB0A-E24A-B4D5-AA43C16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6AB0-642F-57D0-5A6E-AFD3EC39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1A38-AC86-B252-B1F7-1739D409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6B44-9FE8-AB17-5229-3FB9459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2F58-9636-6066-35D4-B92196D49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660CE-18E3-756A-DA1D-924C06951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6E03-09FD-E8BA-3586-4061AB3D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9DB3-A763-8DE5-4478-A0E33E2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7D2C3-2FE0-EAAF-7820-BE45FC38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E8E-AEC9-727A-91A9-59E81E3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96B5-F0A2-12E7-3637-1E06C9DF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6872-587D-5579-4834-F7410101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9582-9CC4-3D1F-CC79-C1EBA6EC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36D13-D1DA-A2AB-AD6A-DB92C147C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4BB72-A109-C000-7AE2-8E1DFBAE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7245-E500-3B67-27C9-6623ED56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A2B43-11A9-33B3-54A2-CA1F7B7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0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D392-84DD-4824-D06F-CE4BE77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1848-793F-CF54-0ECA-6082369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AF80-977D-B452-6953-3AC866B1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AC6FF-683D-0244-FAFC-594D2CB6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B726-BBD2-5A0A-627F-BE1BB7F7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4EB0-9730-6B10-1FBE-4AC0773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2F4D-BB7B-EDDD-8C40-660E46C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ED6-21D3-F20E-CCB6-7D1DD73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746-D331-40AA-EC79-4EF906FC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E130-7644-9406-5FF4-0A05F2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A589-8349-895F-3959-0E26921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3D99-14DD-AC1E-A1A2-DD54528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113-DA5A-1F80-D189-95C8598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1C6-9A15-80EE-3E3A-96D772B6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4EF2A-86AD-56C4-71BA-06383781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0595-5AA8-CBC8-91B9-FF03DD7E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3C79A-5ABC-F416-8C81-885B93FD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D7D0-6900-5032-98FB-5844EAB3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C752D-2D0A-96AD-27B4-CAA3E6D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F0BE-23EF-E06F-0120-47D2627A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BF62-5868-6CBD-7577-E430CCD3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0D64-40DB-CE99-06B9-E6546741D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CB5C-00EC-C743-A604-DF9BAD8B29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AD95-5CA6-F29E-2E44-152F9EB41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D82F-9300-D477-F003-F0792E05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3E2A-F0B3-BCBA-69C2-57A2A4C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Project O.R.C.A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CAFE-42F1-7BC5-D7E2-2C18DD4B8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Luke Waller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130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5A78-233A-AC4F-9D56-8427B62C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4328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Standing </a:t>
            </a:r>
            <a:r>
              <a:rPr lang="en-US" sz="2400" dirty="0"/>
              <a:t>bodies of water are continually getting more polluted and this is all ending up in the ocean. </a:t>
            </a:r>
          </a:p>
          <a:p>
            <a:r>
              <a:rPr lang="en-US" sz="2400" dirty="0"/>
              <a:t>Pollution in the sea </a:t>
            </a:r>
            <a:r>
              <a:rPr lang="en-GB" sz="2400" dirty="0"/>
              <a:t>is increasing</a:t>
            </a:r>
            <a:r>
              <a:rPr lang="en-US" sz="2400" dirty="0"/>
              <a:t> at </a:t>
            </a:r>
            <a:r>
              <a:rPr lang="en-GB" sz="2400" dirty="0"/>
              <a:t>a rate of 10 million tonnes each year.</a:t>
            </a:r>
          </a:p>
          <a:p>
            <a:r>
              <a:rPr lang="en-GB" sz="2400" dirty="0"/>
              <a:t>Studies suggest by 2050 the amount plastic  in the sea will outnumber by the number of fish. </a:t>
            </a:r>
          </a:p>
          <a:p>
            <a:r>
              <a:rPr lang="en-GB" sz="2400" dirty="0"/>
              <a:t>Over 500 dead zones where marine life cannot live.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0B467-6223-C34D-8AA9-7C8A7C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Inspiration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51004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AAD9-0FA6-4045-AB18-B60E5A5A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sz="2400" dirty="0"/>
              <a:t>Create a boat that can float on water</a:t>
            </a:r>
          </a:p>
          <a:p>
            <a:r>
              <a:rPr lang="en-US" sz="2400" dirty="0"/>
              <a:t>Use a mechanism to scoop/collect the litter </a:t>
            </a:r>
          </a:p>
          <a:p>
            <a:r>
              <a:rPr lang="en-US" sz="2400" dirty="0"/>
              <a:t>Create a control system for the craft that will allow it to be remotely </a:t>
            </a:r>
            <a:r>
              <a:rPr lang="en-GB" sz="2400" dirty="0"/>
              <a:t>operated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E1DD-70EB-0F49-A488-87B2FDC90D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Initial Project Aims 		</a:t>
            </a:r>
          </a:p>
        </p:txBody>
      </p:sp>
    </p:spTree>
    <p:extLst>
      <p:ext uri="{BB962C8B-B14F-4D97-AF65-F5344CB8AC3E}">
        <p14:creationId xmlns:p14="http://schemas.microsoft.com/office/powerpoint/2010/main" val="33934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753BCD85-226C-4461-92E8-D0EC2C2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was one of the biggest inspirations for the project</a:t>
            </a:r>
          </a:p>
          <a:p>
            <a:r>
              <a:rPr lang="en-US" sz="2400" dirty="0"/>
              <a:t>Lived near this reservoir for over 20 years </a:t>
            </a:r>
          </a:p>
          <a:p>
            <a:r>
              <a:rPr lang="en-US" sz="2400" dirty="0"/>
              <a:t>Local wildlife lives among 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46DC1-005B-6A46-AC34-3051F8D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146823"/>
            <a:ext cx="3150129" cy="1544422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images of reservoir in Weymouth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481F-2778-4FE5-AED4-714CE67D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" r="11741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4" name="Picture 3" descr="A picture containing outdoor, water, pond, bird&#10;&#10;Description automatically generated">
            <a:extLst>
              <a:ext uri="{FF2B5EF4-FFF2-40B4-BE49-F238E27FC236}">
                <a16:creationId xmlns:a16="http://schemas.microsoft.com/office/drawing/2014/main" id="{F61168A4-38AB-44C2-A376-898820300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" r="9000" b="4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9" name="Picture 8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91965172-9F1A-3049-ACB5-3ABD0BF7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2" r="12092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5" name="Content Placeholder 4" descr="A picture containing outdoor, ground, grass, soil&#10;&#10;Description automatically generated">
            <a:extLst>
              <a:ext uri="{FF2B5EF4-FFF2-40B4-BE49-F238E27FC236}">
                <a16:creationId xmlns:a16="http://schemas.microsoft.com/office/drawing/2014/main" id="{BAD96DC5-CC29-2944-A893-2388794B2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02" r="3793" b="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B411-B8D7-E3C4-B5DC-45A4B847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57DD-7CB1-2AA8-CA7E-2B46D352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3C6-5692-E1B5-0E72-07E556A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were the issues that needed solving with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BFED-4421-D737-2895-FE812C80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28E2-DB33-607C-9A3E-7E8F9282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will benefit from this system and what savings will it offer?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0940-422A-1BC6-08B1-1E2FBFD0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0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168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Project O.R.C.A</vt:lpstr>
      <vt:lpstr>Inspiration for the project</vt:lpstr>
      <vt:lpstr>Initial Project Aims   </vt:lpstr>
      <vt:lpstr>Local images of reservoir in Weymouth</vt:lpstr>
      <vt:lpstr>Project Goals</vt:lpstr>
      <vt:lpstr>What were the issues that needed solving with software?</vt:lpstr>
      <vt:lpstr>Who will benefit from this system and what savings will it offer?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Luke Waller</dc:creator>
  <cp:lastModifiedBy>(s) Luke Waller</cp:lastModifiedBy>
  <cp:revision>6</cp:revision>
  <dcterms:created xsi:type="dcterms:W3CDTF">2022-05-09T06:26:51Z</dcterms:created>
  <dcterms:modified xsi:type="dcterms:W3CDTF">2022-05-10T09:27:07Z</dcterms:modified>
</cp:coreProperties>
</file>